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60" r:id="rId6"/>
    <p:sldId id="261" r:id="rId7"/>
    <p:sldId id="274" r:id="rId8"/>
    <p:sldId id="278" r:id="rId9"/>
    <p:sldId id="277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43" d="100"/>
          <a:sy n="43" d="100"/>
        </p:scale>
        <p:origin x="102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09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56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88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20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87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21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6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54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45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0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FEF4-6DFB-40EC-A31E-79632E98FD5E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2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Meid%C3%A4n_tarin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it.metropolia.fi/tikissa/2021/09/16/yrittaja-jatkuvan-epavarmuuden-keskell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 r="-1" b="24878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1551" y="743447"/>
            <a:ext cx="2584324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3800"/>
              <a:t>Toivo@Tee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1552" y="4629234"/>
            <a:ext cx="2584324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fi-FI"/>
              <a:t>IN CRISIS</a:t>
            </a:r>
          </a:p>
        </p:txBody>
      </p:sp>
    </p:spTree>
    <p:extLst>
      <p:ext uri="{BB962C8B-B14F-4D97-AF65-F5344CB8AC3E}">
        <p14:creationId xmlns:p14="http://schemas.microsoft.com/office/powerpoint/2010/main" val="60709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3" r="22456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200"/>
              <a:t>Pahoista paikoista uudistuviin tarinoihin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CE2051-186A-44CE-A96E-C27C18243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r>
              <a:rPr lang="en-US" sz="1700"/>
              <a:t>Neljän</a:t>
            </a:r>
            <a:r>
              <a:rPr lang="en-US" sz="1700" dirty="0"/>
              <a:t> </a:t>
            </a:r>
            <a:r>
              <a:rPr lang="en-US" sz="1700"/>
              <a:t>pysäkin</a:t>
            </a:r>
            <a:r>
              <a:rPr lang="en-US" sz="1700" dirty="0"/>
              <a:t> </a:t>
            </a:r>
            <a:r>
              <a:rPr lang="en-US" sz="1700"/>
              <a:t>kautta</a:t>
            </a:r>
            <a:r>
              <a:rPr lang="en-US" sz="1700" dirty="0"/>
              <a:t> </a:t>
            </a:r>
            <a:r>
              <a:rPr lang="en-US" sz="1700"/>
              <a:t>johonkin</a:t>
            </a:r>
            <a:r>
              <a:rPr lang="en-US" sz="1700" dirty="0"/>
              <a:t> </a:t>
            </a:r>
            <a:r>
              <a:rPr lang="en-US" sz="1700"/>
              <a:t>uuteen</a:t>
            </a:r>
            <a:r>
              <a:rPr lang="en-US" sz="1700" dirty="0"/>
              <a:t>!</a:t>
            </a:r>
          </a:p>
          <a:p>
            <a:endParaRPr lang="en-US" sz="1700" dirty="0"/>
          </a:p>
          <a:p>
            <a:r>
              <a:rPr lang="en-US" sz="1700"/>
              <a:t>Pään</a:t>
            </a:r>
            <a:r>
              <a:rPr lang="en-US" sz="1700" dirty="0"/>
              <a:t> </a:t>
            </a:r>
            <a:r>
              <a:rPr lang="en-US" sz="1700"/>
              <a:t>putsaus</a:t>
            </a:r>
            <a:r>
              <a:rPr lang="en-US" sz="1700" dirty="0"/>
              <a:t> </a:t>
            </a:r>
            <a:r>
              <a:rPr lang="en-US" sz="1700"/>
              <a:t>ankeista</a:t>
            </a:r>
            <a:r>
              <a:rPr lang="en-US" sz="1700" dirty="0"/>
              <a:t> </a:t>
            </a:r>
            <a:r>
              <a:rPr lang="en-US" sz="1700"/>
              <a:t>ajoista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Uusi </a:t>
            </a:r>
            <a:r>
              <a:rPr lang="en-US" sz="1700"/>
              <a:t>verkosto</a:t>
            </a:r>
            <a:r>
              <a:rPr lang="en-US" sz="1700" dirty="0"/>
              <a:t> </a:t>
            </a:r>
            <a:r>
              <a:rPr lang="en-US" sz="1700"/>
              <a:t>tuleviin</a:t>
            </a:r>
            <a:r>
              <a:rPr lang="en-US" sz="1700" dirty="0"/>
              <a:t> </a:t>
            </a:r>
            <a:r>
              <a:rPr lang="en-US" sz="1700"/>
              <a:t>aikoihin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320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pätarkat karnevaalin kadut tungoksessa">
            <a:extLst>
              <a:ext uri="{FF2B5EF4-FFF2-40B4-BE49-F238E27FC236}">
                <a16:creationId xmlns:a16="http://schemas.microsoft.com/office/drawing/2014/main" id="{68B6724A-3B7B-4022-87D3-34248DBC3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7" r="23054"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C5FC9-D58C-BE40-BDA0-A584A12E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FI" sz="3500"/>
              <a:t>TARJOLLA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6F7A6-D80E-9346-A10D-74845622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FI" sz="1700" dirty="0"/>
          </a:p>
          <a:p>
            <a:endParaRPr lang="en-FI" sz="1700" dirty="0"/>
          </a:p>
          <a:p>
            <a:r>
              <a:rPr lang="en-FI" sz="1700" dirty="0"/>
              <a:t>WEBINAARIT</a:t>
            </a:r>
          </a:p>
          <a:p>
            <a:r>
              <a:rPr lang="en-FI" sz="1700" dirty="0"/>
              <a:t>TYÖPAJAT</a:t>
            </a:r>
          </a:p>
          <a:p>
            <a:r>
              <a:rPr lang="en-FI" sz="1700" dirty="0"/>
              <a:t>COACHAUKSET</a:t>
            </a:r>
          </a:p>
          <a:p>
            <a:r>
              <a:rPr lang="en-FI" sz="1700" dirty="0"/>
              <a:t>TARINOIDEN ILTA</a:t>
            </a:r>
          </a:p>
        </p:txBody>
      </p:sp>
    </p:spTree>
    <p:extLst>
      <p:ext uri="{BB962C8B-B14F-4D97-AF65-F5344CB8AC3E}">
        <p14:creationId xmlns:p14="http://schemas.microsoft.com/office/powerpoint/2010/main" val="227999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E19DB-53E1-4748-930C-EEDC3B96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FI" sz="4100" dirty="0"/>
              <a:t>WEBI</a:t>
            </a:r>
            <a:br>
              <a:rPr lang="en-FI" sz="4100" dirty="0"/>
            </a:br>
            <a:r>
              <a:rPr lang="en-FI" sz="4100" dirty="0"/>
              <a:t>NAARIT</a:t>
            </a:r>
            <a:br>
              <a:rPr lang="en-FI" sz="4100" dirty="0"/>
            </a:br>
            <a:r>
              <a:rPr lang="en-FI" sz="4100" dirty="0"/>
              <a:t>18.00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696E-DF2B-4942-B2AA-882D9AA9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endParaRPr lang="en-FI" sz="1700"/>
          </a:p>
          <a:p>
            <a:r>
              <a:rPr lang="en-FI" sz="1700"/>
              <a:t>20.1. TARINALLINEN AJATTELU</a:t>
            </a:r>
          </a:p>
          <a:p>
            <a:endParaRPr lang="en-FI" sz="1700"/>
          </a:p>
          <a:p>
            <a:r>
              <a:rPr lang="en-FI" sz="1700"/>
              <a:t>10.2. ELÄMÄN VUODENAJAT</a:t>
            </a:r>
          </a:p>
          <a:p>
            <a:endParaRPr lang="en-FI" sz="1700"/>
          </a:p>
          <a:p>
            <a:r>
              <a:rPr lang="en-FI" sz="1700"/>
              <a:t>9.3. ARKKITYYPIT VOIMAVARANA</a:t>
            </a:r>
          </a:p>
          <a:p>
            <a:endParaRPr lang="en-FI" sz="1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BE0095-713F-8340-A29E-3DF869CB180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2" r="29196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04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4769FE-1656-422F-86E1-8C1B16C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49F6D-244F-494A-98B9-5CC7413C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6820" y="682754"/>
            <a:ext cx="4119369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6C536E-6ECA-4211-AF8C-A2671C48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695" y="5435945"/>
            <a:ext cx="326571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AA70EA-2201-4F5D-AF08-58CFF85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758694" y="3567390"/>
            <a:ext cx="1733855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3737" y="1431042"/>
            <a:ext cx="3041924" cy="399591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700" b="1">
                <a:solidFill>
                  <a:schemeClr val="tx1">
                    <a:lumMod val="95000"/>
                    <a:lumOff val="5000"/>
                  </a:schemeClr>
                </a:solidFill>
              </a:rPr>
              <a:t>KOLME TYÖPAJAA UUDEN TARINAN LUOMISEEN </a:t>
            </a:r>
            <a:br>
              <a:rPr lang="fi-FI" sz="37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i-FI" sz="37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31042"/>
            <a:ext cx="2945869" cy="399591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Tarjolla luovien reittien konkreettista etsintää, oman tarinan ja omakuvan löytämistä. Jos haluat valmiin tarinan ja omakuvan, sinun tulee osallistua kaikkiin kolmeen kertaan.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lvl="0">
              <a:lnSpc>
                <a:spcPct val="90000"/>
              </a:lnSpc>
            </a:pPr>
            <a:r>
              <a:rPr lang="fi-FI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Koronan tuomat elämän näyttämöt: </a:t>
            </a:r>
            <a:r>
              <a:rPr lang="fi-FI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Osallistujien työ/elämäntilannetta konkretisoidaan pienin näyttämöllisin installaatioin ja reflektoidaan niiden herättämiä ajatuksia ja kysymyksiä.</a:t>
            </a:r>
          </a:p>
          <a:p>
            <a:pPr marL="0" indent="0">
              <a:lnSpc>
                <a:spcPct val="90000"/>
              </a:lnSpc>
              <a:buNone/>
            </a:pPr>
            <a:endParaRPr lang="fi-FI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fi-FI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Tarinan voima selviytymisessä:</a:t>
            </a:r>
            <a:r>
              <a:rPr lang="fi-FI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Kuljemme muistojen bulevardia ja hahmotamme yrityksen ja yrittäjän tarinan ydintä, vaiheita ja selviytymisen suuntia.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lvl="0">
              <a:lnSpc>
                <a:spcPct val="90000"/>
              </a:lnSpc>
            </a:pPr>
            <a:r>
              <a:rPr lang="fi-FI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Oma tarina, my </a:t>
            </a:r>
            <a:r>
              <a:rPr lang="fi-FI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story</a:t>
            </a:r>
            <a:r>
              <a:rPr lang="fi-FI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Oman tai yrityksen tarinan todentaminen kirjoittaen, kuvaten ja </a:t>
            </a:r>
            <a:r>
              <a:rPr lang="fi-FI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toiminnallistaen</a:t>
            </a:r>
            <a:r>
              <a:rPr lang="fi-FI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endParaRPr lang="fi-FI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C9D3D-31EF-514B-A64E-DC402BFF43FD}"/>
              </a:ext>
            </a:extLst>
          </p:cNvPr>
          <p:cNvSpPr txBox="1"/>
          <p:nvPr/>
        </p:nvSpPr>
        <p:spPr>
          <a:xfrm>
            <a:off x="1097280" y="5805264"/>
            <a:ext cx="307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Torstaisim 27.1, 17.2 ja 10.3</a:t>
            </a:r>
          </a:p>
        </p:txBody>
      </p:sp>
    </p:spTree>
    <p:extLst>
      <p:ext uri="{BB962C8B-B14F-4D97-AF65-F5344CB8AC3E}">
        <p14:creationId xmlns:p14="http://schemas.microsoft.com/office/powerpoint/2010/main" val="342364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8E3C33-3ADB-584E-ACB3-DD8178EE029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3" r="22456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fi-FI" sz="1900" b="1" dirty="0"/>
              <a:t>LIITY </a:t>
            </a:r>
            <a:br>
              <a:rPr lang="fi-FI" sz="1900" b="1" dirty="0"/>
            </a:br>
            <a:r>
              <a:rPr lang="fi-FI" sz="1900" b="1" dirty="0"/>
              <a:t>COACHAUSRYHMIIN</a:t>
            </a:r>
            <a:endParaRPr lang="fi-FI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fi-FI" sz="1700" dirty="0"/>
          </a:p>
          <a:p>
            <a:r>
              <a:rPr lang="fi-FI" sz="1700" dirty="0"/>
              <a:t>Jaetaan vertaiskokemuksia ja puhalletaan yhteen hiileen</a:t>
            </a:r>
          </a:p>
          <a:p>
            <a:r>
              <a:rPr lang="fi-FI" sz="1700" dirty="0"/>
              <a:t>Kerran viikossa 1.5 tuntia yhteisten aiheiden äärellä</a:t>
            </a:r>
          </a:p>
          <a:p>
            <a:r>
              <a:rPr lang="fi-FI" sz="1700" dirty="0"/>
              <a:t> 9.00-10.30 </a:t>
            </a:r>
          </a:p>
          <a:p>
            <a:r>
              <a:rPr lang="fi-FI" sz="1700" dirty="0"/>
              <a:t>13.00-14.30</a:t>
            </a:r>
          </a:p>
          <a:p>
            <a:r>
              <a:rPr lang="fi-FI" sz="1700" dirty="0"/>
              <a:t>18.00-19.30</a:t>
            </a:r>
          </a:p>
          <a:p>
            <a:pPr marL="0" indent="0">
              <a:buNone/>
            </a:pPr>
            <a:r>
              <a:rPr lang="fi-FI" sz="1700" b="1" dirty="0"/>
              <a:t> </a:t>
            </a:r>
            <a:endParaRPr lang="fi-FI" sz="1700" dirty="0"/>
          </a:p>
          <a:p>
            <a:endParaRPr lang="fi-FI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1946B-DEC7-4B41-908F-F5ECF1232996}"/>
              </a:ext>
            </a:extLst>
          </p:cNvPr>
          <p:cNvSpPr txBox="1"/>
          <p:nvPr/>
        </p:nvSpPr>
        <p:spPr>
          <a:xfrm>
            <a:off x="628650" y="6093296"/>
            <a:ext cx="263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Torstaisin 3.2, 24.2,24.3</a:t>
            </a:r>
          </a:p>
        </p:txBody>
      </p:sp>
    </p:spTree>
    <p:extLst>
      <p:ext uri="{BB962C8B-B14F-4D97-AF65-F5344CB8AC3E}">
        <p14:creationId xmlns:p14="http://schemas.microsoft.com/office/powerpoint/2010/main" val="119512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6DC5-7971-1142-87D9-A4425C45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FI" sz="2900"/>
              <a:t>AIKATAULUT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AE9540-1142-E444-86B5-209C7F28C2B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2" r="-1" b="-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FE742-71D4-1A41-9CBB-ACADDCD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FI" sz="1500" dirty="0"/>
              <a:t>20.1 Webinaari: Tarinallinen ajattelu</a:t>
            </a:r>
          </a:p>
          <a:p>
            <a:pPr>
              <a:lnSpc>
                <a:spcPct val="90000"/>
              </a:lnSpc>
            </a:pPr>
            <a:r>
              <a:rPr lang="en-FI" sz="1500" dirty="0"/>
              <a:t>27.1 Työpaja</a:t>
            </a:r>
          </a:p>
          <a:p>
            <a:pPr>
              <a:lnSpc>
                <a:spcPct val="90000"/>
              </a:lnSpc>
            </a:pPr>
            <a:r>
              <a:rPr lang="en-FI" sz="1500" dirty="0"/>
              <a:t> 3.2  Coachaus</a:t>
            </a:r>
          </a:p>
          <a:p>
            <a:pPr>
              <a:lnSpc>
                <a:spcPct val="90000"/>
              </a:lnSpc>
            </a:pPr>
            <a:r>
              <a:rPr lang="en-FI" sz="1500" dirty="0"/>
              <a:t>10.2 Webinaari: Elämän vuodenajat</a:t>
            </a:r>
          </a:p>
          <a:p>
            <a:pPr>
              <a:lnSpc>
                <a:spcPct val="90000"/>
              </a:lnSpc>
            </a:pPr>
            <a:r>
              <a:rPr lang="en-FI" sz="1500" dirty="0"/>
              <a:t>17.2 Työpaja</a:t>
            </a:r>
          </a:p>
          <a:p>
            <a:pPr>
              <a:lnSpc>
                <a:spcPct val="90000"/>
              </a:lnSpc>
            </a:pPr>
            <a:r>
              <a:rPr lang="en-FI" sz="1500" dirty="0"/>
              <a:t>24.2 Coachaus</a:t>
            </a:r>
          </a:p>
          <a:p>
            <a:pPr>
              <a:lnSpc>
                <a:spcPct val="90000"/>
              </a:lnSpc>
            </a:pPr>
            <a:r>
              <a:rPr lang="en-FI" sz="1500" dirty="0"/>
              <a:t> 3.3   Työpaja</a:t>
            </a:r>
          </a:p>
          <a:p>
            <a:pPr>
              <a:lnSpc>
                <a:spcPct val="90000"/>
              </a:lnSpc>
            </a:pPr>
            <a:r>
              <a:rPr lang="en-FI" sz="1500" dirty="0"/>
              <a:t>24.3  Coachaus</a:t>
            </a:r>
          </a:p>
          <a:p>
            <a:pPr>
              <a:lnSpc>
                <a:spcPct val="90000"/>
              </a:lnSpc>
            </a:pPr>
            <a:r>
              <a:rPr lang="en-FI" sz="1500" dirty="0"/>
              <a:t>31.3  Tarinoiden ilta</a:t>
            </a:r>
          </a:p>
        </p:txBody>
      </p:sp>
    </p:spTree>
    <p:extLst>
      <p:ext uri="{BB962C8B-B14F-4D97-AF65-F5344CB8AC3E}">
        <p14:creationId xmlns:p14="http://schemas.microsoft.com/office/powerpoint/2010/main" val="154197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96-E63F-C346-BB2C-9F628014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FI" sz="2400" dirty="0"/>
              <a:t>TERVETULOA!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0EBC1054-24B2-CB4A-9330-0DF6F6C6B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18" b="15118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AB4EF-AA3E-7641-8227-2D6E1C12A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600" dirty="0"/>
              <a:t>TOIVO@TEE AVAA LINJAT YRITTÄJIEN VIRTUAALISEEN VALOKUVANÄYTTELYYN JA TARINOIDEN ILTAAN 31.10 KELLO 18.00-20.00</a:t>
            </a:r>
            <a:endParaRPr lang="en-FI" sz="16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1600" dirty="0"/>
              <a:t> </a:t>
            </a:r>
            <a:endParaRPr lang="en-FI" sz="1600" dirty="0"/>
          </a:p>
          <a:p>
            <a:pPr>
              <a:lnSpc>
                <a:spcPct val="90000"/>
              </a:lnSpc>
            </a:pPr>
            <a:r>
              <a:rPr lang="fi-FI" sz="1600" dirty="0"/>
              <a:t>Elämä on tarina, sinä olet tarina, ja yrityksesi on tarina, joka kehkeytyy ja jota kerrotaan koko ajan. Tule kuulemaan ja kertomaan, miten jokin tästä näyttäytyy virtuaalisella näyttämöllä In </a:t>
            </a:r>
            <a:r>
              <a:rPr lang="fi-FI" sz="1600" dirty="0" err="1"/>
              <a:t>Crisis</a:t>
            </a:r>
            <a:r>
              <a:rPr lang="fi-FI" sz="1600" dirty="0"/>
              <a:t> Campin osallistujien, Päivi </a:t>
            </a:r>
            <a:r>
              <a:rPr lang="fi-FI" sz="1600" dirty="0" err="1"/>
              <a:t>Rahmelin</a:t>
            </a:r>
            <a:r>
              <a:rPr lang="fi-FI" sz="1600" dirty="0"/>
              <a:t>, Pirre Toikkasen ja Tarinateatteri </a:t>
            </a:r>
            <a:r>
              <a:rPr lang="fi-FI" sz="1600" dirty="0" err="1"/>
              <a:t>FoxTrottin</a:t>
            </a:r>
            <a:r>
              <a:rPr lang="fi-FI" sz="1600" dirty="0"/>
              <a:t> kera.</a:t>
            </a:r>
            <a:endParaRPr lang="en-FI" sz="1600" dirty="0"/>
          </a:p>
          <a:p>
            <a:pPr>
              <a:lnSpc>
                <a:spcPct val="90000"/>
              </a:lnSpc>
            </a:pPr>
            <a:endParaRPr lang="en-FI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0A52F-B705-864C-A525-CB65004497C7}"/>
              </a:ext>
            </a:extLst>
          </p:cNvPr>
          <p:cNvSpPr txBox="1"/>
          <p:nvPr/>
        </p:nvSpPr>
        <p:spPr>
          <a:xfrm>
            <a:off x="6578875" y="6657945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FI" sz="700">
                <a:solidFill>
                  <a:srgbClr val="FFFFFF"/>
                </a:solidFill>
                <a:hlinkClick r:id="rId3" tooltip="https://fi.wikipedia.org/wiki/Meid%C3%A4n_tar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FI" sz="700">
                <a:solidFill>
                  <a:srgbClr val="FFFFFF"/>
                </a:solidFill>
              </a:rPr>
              <a:t> by Unknown Author is licensed under </a:t>
            </a:r>
            <a:r>
              <a:rPr lang="en-FI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6710-61D3-754D-9EDE-86D4931D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KOKEMUKSISTAMME BLOGATTUA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DA89A-0E24-EE49-893A-228BD4CE4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 dirty="0"/>
          </a:p>
          <a:p>
            <a:r>
              <a:rPr lang="en-FI" dirty="0"/>
              <a:t>KURKKAA LÖYDÄTKÖ KOKEMUSTASI</a:t>
            </a:r>
          </a:p>
          <a:p>
            <a:endParaRPr lang="en-FI" dirty="0"/>
          </a:p>
          <a:p>
            <a:r>
              <a:rPr lang="en-US" dirty="0">
                <a:hlinkClick r:id="rId2"/>
              </a:rPr>
              <a:t>https://blogit.metropolia.fi/tikissa/2021/09/16/yrittaja-jatkuvan-epavarmuuden-keskella/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423741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0A84B3-85D1-4333-A246-E3CE4ED999F5}" vid="{BB5F3CAD-6CDF-42EC-95C5-3E9AA85B85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13048</TotalTime>
  <Words>291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Blank</vt:lpstr>
      <vt:lpstr>Toivo@Tee</vt:lpstr>
      <vt:lpstr>Pahoista paikoista uudistuviin tarinoihin</vt:lpstr>
      <vt:lpstr>TARJOLLA</vt:lpstr>
      <vt:lpstr>WEBI NAARIT 18.00</vt:lpstr>
      <vt:lpstr>KOLME TYÖPAJAA UUDEN TARINAN LUOMISEEN  </vt:lpstr>
      <vt:lpstr>LIITY  COACHAUSRYHMIIN</vt:lpstr>
      <vt:lpstr>AIKATAULUT</vt:lpstr>
      <vt:lpstr>TERVETULOA!</vt:lpstr>
      <vt:lpstr>KOKEMUKSISTAMME BLOGATTUA</vt:lpstr>
    </vt:vector>
  </TitlesOfParts>
  <Company>Metropolia 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Toivo@Tee</dc:title>
  <dc:creator>Päivi Rahmel</dc:creator>
  <cp:lastModifiedBy>Senja Niskala</cp:lastModifiedBy>
  <cp:revision>12</cp:revision>
  <dcterms:created xsi:type="dcterms:W3CDTF">2021-06-07T07:40:30Z</dcterms:created>
  <dcterms:modified xsi:type="dcterms:W3CDTF">2021-12-10T12:26:24Z</dcterms:modified>
</cp:coreProperties>
</file>