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0" r:id="rId5"/>
    <p:sldId id="278" r:id="rId6"/>
    <p:sldId id="281" r:id="rId7"/>
    <p:sldId id="277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97" d="100"/>
          <a:sy n="97" d="100"/>
        </p:scale>
        <p:origin x="3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09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56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88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20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87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21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6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54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45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0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FEF4-6DFB-40EC-A31E-79632E98FD5E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4ECF-7A9A-4E0E-BB51-E3F504E404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2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Meid%C3%A4n_tarin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it.metropolia.fi/tikissa/2021/09/16/yrittaja-jatkuvan-epavarmuuden-keskell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 r="-1" b="24878"/>
          <a:stretch/>
        </p:blipFill>
        <p:spPr>
          <a:xfrm>
            <a:off x="-1044624" y="0"/>
            <a:ext cx="725221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5178922"/>
            <a:ext cx="5429740" cy="1391581"/>
          </a:xfrm>
          <a:noFill/>
        </p:spPr>
        <p:txBody>
          <a:bodyPr>
            <a:normAutofit fontScale="77500" lnSpcReduction="20000"/>
          </a:bodyPr>
          <a:lstStyle/>
          <a:p>
            <a:pPr algn="l"/>
            <a:r>
              <a:rPr lang="fi-FI" dirty="0"/>
              <a:t>IN CRISIS kutsuu oman ja yrityksesi tarinan uudistamiseen. Tule löytämään luovia voimia kriittisestä ajasta selviytymiseen!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DC06964-1608-6647-800A-9BAA5FD01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83" y="260897"/>
            <a:ext cx="2407473" cy="2484512"/>
          </a:xfrm>
          <a:prstGeom prst="rect">
            <a:avLst/>
          </a:prstGeom>
        </p:spPr>
      </p:pic>
      <p:sp>
        <p:nvSpPr>
          <p:cNvPr id="9" name="Cloud Callout 8">
            <a:extLst>
              <a:ext uri="{FF2B5EF4-FFF2-40B4-BE49-F238E27FC236}">
                <a16:creationId xmlns:a16="http://schemas.microsoft.com/office/drawing/2014/main" id="{D9159104-EC12-E345-820C-486468DAF45D}"/>
              </a:ext>
            </a:extLst>
          </p:cNvPr>
          <p:cNvSpPr/>
          <p:nvPr/>
        </p:nvSpPr>
        <p:spPr>
          <a:xfrm>
            <a:off x="6235525" y="3185985"/>
            <a:ext cx="2407473" cy="139158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FI" dirty="0"/>
              <a:t>apaamme torstaisin</a:t>
            </a:r>
          </a:p>
        </p:txBody>
      </p:sp>
    </p:spTree>
    <p:extLst>
      <p:ext uri="{BB962C8B-B14F-4D97-AF65-F5344CB8AC3E}">
        <p14:creationId xmlns:p14="http://schemas.microsoft.com/office/powerpoint/2010/main" val="60709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3" r="22456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200" dirty="0"/>
              <a:t>Pahoista paikoista uudistuviin tarinoihin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CE2051-186A-44CE-A96E-C27C18243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r>
              <a:rPr lang="en-US" sz="1700"/>
              <a:t>Neljän</a:t>
            </a:r>
            <a:r>
              <a:rPr lang="en-US" sz="1700" dirty="0"/>
              <a:t> </a:t>
            </a:r>
            <a:r>
              <a:rPr lang="en-US" sz="1700"/>
              <a:t>pysäkin</a:t>
            </a:r>
            <a:r>
              <a:rPr lang="en-US" sz="1700" dirty="0"/>
              <a:t> </a:t>
            </a:r>
            <a:r>
              <a:rPr lang="en-US" sz="1700"/>
              <a:t>kautta</a:t>
            </a:r>
            <a:r>
              <a:rPr lang="en-US" sz="1700" dirty="0"/>
              <a:t> </a:t>
            </a:r>
            <a:r>
              <a:rPr lang="en-US" sz="1700"/>
              <a:t>johonkin</a:t>
            </a:r>
            <a:r>
              <a:rPr lang="en-US" sz="1700" dirty="0"/>
              <a:t> </a:t>
            </a:r>
            <a:r>
              <a:rPr lang="en-US" sz="1700"/>
              <a:t>uuteen</a:t>
            </a:r>
            <a:r>
              <a:rPr lang="en-US" sz="1700" dirty="0"/>
              <a:t>!</a:t>
            </a:r>
          </a:p>
          <a:p>
            <a:endParaRPr lang="en-US" sz="1700" dirty="0"/>
          </a:p>
          <a:p>
            <a:r>
              <a:rPr lang="en-US" sz="1700"/>
              <a:t>Pään</a:t>
            </a:r>
            <a:r>
              <a:rPr lang="en-US" sz="1700" dirty="0"/>
              <a:t> </a:t>
            </a:r>
            <a:r>
              <a:rPr lang="en-US" sz="1700"/>
              <a:t>putsaus</a:t>
            </a:r>
            <a:r>
              <a:rPr lang="en-US" sz="1700" dirty="0"/>
              <a:t> </a:t>
            </a:r>
            <a:r>
              <a:rPr lang="en-US" sz="1700"/>
              <a:t>ankeista</a:t>
            </a:r>
            <a:r>
              <a:rPr lang="en-US" sz="1700" dirty="0"/>
              <a:t> </a:t>
            </a:r>
            <a:r>
              <a:rPr lang="en-US" sz="1700"/>
              <a:t>ajoista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Uusi </a:t>
            </a:r>
            <a:r>
              <a:rPr lang="en-US" sz="1700"/>
              <a:t>verkosto</a:t>
            </a:r>
            <a:r>
              <a:rPr lang="en-US" sz="1700" dirty="0"/>
              <a:t> </a:t>
            </a:r>
            <a:r>
              <a:rPr lang="en-US" sz="1700"/>
              <a:t>tuleviin</a:t>
            </a:r>
            <a:r>
              <a:rPr lang="en-US" sz="1700" dirty="0"/>
              <a:t> </a:t>
            </a:r>
            <a:r>
              <a:rPr lang="en-US" sz="1700"/>
              <a:t>aikoihin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320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pätarkat karnevaalin kadut tungoksessa">
            <a:extLst>
              <a:ext uri="{FF2B5EF4-FFF2-40B4-BE49-F238E27FC236}">
                <a16:creationId xmlns:a16="http://schemas.microsoft.com/office/drawing/2014/main" id="{68B6724A-3B7B-4022-87D3-34248DBC3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7" r="23054"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C5FC9-D58C-BE40-BDA0-A584A12E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FI" sz="3500"/>
              <a:t>TARJOLLA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6F7A6-D80E-9346-A10D-74845622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endParaRPr lang="en-FI" sz="1700" dirty="0"/>
          </a:p>
          <a:p>
            <a:endParaRPr lang="en-FI" sz="1700" dirty="0"/>
          </a:p>
          <a:p>
            <a:r>
              <a:rPr lang="en-FI" sz="1700" dirty="0"/>
              <a:t>WEBINAARIT</a:t>
            </a:r>
          </a:p>
          <a:p>
            <a:r>
              <a:rPr lang="en-FI" sz="1700" dirty="0"/>
              <a:t>TYÖPAJAT</a:t>
            </a:r>
          </a:p>
          <a:p>
            <a:r>
              <a:rPr lang="en-FI" sz="1700" dirty="0"/>
              <a:t>COACHAUKSET</a:t>
            </a:r>
          </a:p>
          <a:p>
            <a:r>
              <a:rPr lang="en-FI" sz="1700" dirty="0"/>
              <a:t>TARINOIDEN ILTA</a:t>
            </a:r>
          </a:p>
        </p:txBody>
      </p:sp>
    </p:spTree>
    <p:extLst>
      <p:ext uri="{BB962C8B-B14F-4D97-AF65-F5344CB8AC3E}">
        <p14:creationId xmlns:p14="http://schemas.microsoft.com/office/powerpoint/2010/main" val="227999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6DC5-7971-1142-87D9-A4425C45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FI" sz="2900" dirty="0"/>
              <a:t>AIKATAULUT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AE9540-1142-E444-86B5-209C7F28C2B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2" r="-1" b="-1"/>
          <a:stretch/>
        </p:blipFill>
        <p:spPr>
          <a:xfrm>
            <a:off x="0" y="-1894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FE742-71D4-1A41-9CBB-ACADDCD6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2" y="4005064"/>
            <a:ext cx="5614060" cy="2452687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18.8.  	</a:t>
            </a:r>
            <a:r>
              <a:rPr lang="en-US" sz="1600" dirty="0" err="1"/>
              <a:t>Webinaari</a:t>
            </a:r>
            <a:r>
              <a:rPr lang="en-US" sz="1600" dirty="0"/>
              <a:t>: </a:t>
            </a:r>
            <a:r>
              <a:rPr lang="en-US" sz="1600" dirty="0" err="1"/>
              <a:t>Tarinallinen</a:t>
            </a:r>
            <a:r>
              <a:rPr lang="en-US" sz="1600" dirty="0"/>
              <a:t> </a:t>
            </a:r>
            <a:r>
              <a:rPr lang="en-US" sz="1600" dirty="0" err="1"/>
              <a:t>ajattelu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25.8. 	 </a:t>
            </a:r>
            <a:r>
              <a:rPr lang="en-US" sz="1600" dirty="0" err="1"/>
              <a:t>Työpaja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1.9.  	 </a:t>
            </a:r>
            <a:r>
              <a:rPr lang="en-US" sz="1600" dirty="0" err="1"/>
              <a:t>Coachaus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8.9.   	 </a:t>
            </a:r>
            <a:r>
              <a:rPr lang="en-US" sz="1600" dirty="0" err="1"/>
              <a:t>Webinaari</a:t>
            </a:r>
            <a:r>
              <a:rPr lang="en-US" sz="1600" dirty="0"/>
              <a:t>: </a:t>
            </a:r>
            <a:r>
              <a:rPr lang="en-US" sz="1600" dirty="0" err="1"/>
              <a:t>Elämän</a:t>
            </a:r>
            <a:r>
              <a:rPr lang="en-US" sz="1600" dirty="0"/>
              <a:t> </a:t>
            </a:r>
            <a:r>
              <a:rPr lang="en-US" sz="1600" dirty="0" err="1"/>
              <a:t>vuodenajat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15.9. 	 </a:t>
            </a:r>
            <a:r>
              <a:rPr lang="en-US" sz="1600" dirty="0" err="1"/>
              <a:t>Työpaja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22.9. 	 </a:t>
            </a:r>
            <a:r>
              <a:rPr lang="en-US" sz="1600" dirty="0" err="1"/>
              <a:t>Coachaus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29.9. 	 </a:t>
            </a:r>
            <a:r>
              <a:rPr lang="en-US" sz="1600" dirty="0" err="1"/>
              <a:t>Webinaari</a:t>
            </a:r>
            <a:r>
              <a:rPr lang="en-US" sz="1600" dirty="0"/>
              <a:t>: </a:t>
            </a:r>
            <a:r>
              <a:rPr lang="en-US" sz="1600" dirty="0" err="1"/>
              <a:t>Sankarin</a:t>
            </a:r>
            <a:r>
              <a:rPr lang="en-US" sz="1600" dirty="0"/>
              <a:t> </a:t>
            </a:r>
            <a:r>
              <a:rPr lang="en-US" sz="1600" dirty="0" err="1"/>
              <a:t>matka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6.10.  	 </a:t>
            </a:r>
            <a:r>
              <a:rPr lang="en-US" sz="1600" dirty="0" err="1"/>
              <a:t>Työpaja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13.10  </a:t>
            </a:r>
            <a:r>
              <a:rPr lang="en-US" sz="1600" dirty="0" err="1"/>
              <a:t>Coachaus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27.10. </a:t>
            </a:r>
            <a:r>
              <a:rPr lang="en-US" sz="1600" dirty="0" err="1"/>
              <a:t>Tarinoiden</a:t>
            </a:r>
            <a:r>
              <a:rPr lang="en-US" sz="1600" dirty="0"/>
              <a:t> </a:t>
            </a:r>
            <a:r>
              <a:rPr lang="en-US" sz="1600" dirty="0" err="1"/>
              <a:t>ilta</a:t>
            </a:r>
            <a:endParaRPr lang="en-US" sz="1600" dirty="0"/>
          </a:p>
          <a:p>
            <a:pPr>
              <a:lnSpc>
                <a:spcPct val="90000"/>
              </a:lnSpc>
            </a:pPr>
            <a:endParaRPr lang="en-FI" sz="1600" dirty="0"/>
          </a:p>
        </p:txBody>
      </p:sp>
    </p:spTree>
    <p:extLst>
      <p:ext uri="{BB962C8B-B14F-4D97-AF65-F5344CB8AC3E}">
        <p14:creationId xmlns:p14="http://schemas.microsoft.com/office/powerpoint/2010/main" val="331978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96-E63F-C346-BB2C-9F628014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FI" sz="2400" dirty="0"/>
              <a:t>TERVETULOA!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0EBC1054-24B2-CB4A-9330-0DF6F6C6B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18" b="15118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AB4EF-AA3E-7641-8227-2D6E1C12A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600" dirty="0"/>
              <a:t>TOIVO@TEE AVAA LINJAT YRITTÄJIEN VIRTUAALISEEN VALOKUVANÄYTTELYYN JA TARINOIDEN ILTAAN 27.10.2022.  KELLO 18.00-20.00</a:t>
            </a:r>
            <a:endParaRPr lang="en-FI" sz="16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1600" dirty="0"/>
              <a:t> </a:t>
            </a:r>
            <a:endParaRPr lang="en-FI" sz="1600" dirty="0"/>
          </a:p>
          <a:p>
            <a:pPr>
              <a:lnSpc>
                <a:spcPct val="90000"/>
              </a:lnSpc>
            </a:pPr>
            <a:r>
              <a:rPr lang="fi-FI" sz="1600" dirty="0"/>
              <a:t>Elämä on tarina, sinä olet tarina, ja yrityksesi on tarina, joka kehkeytyy ja jota kerrotaan koko ajan. Tule kuulemaan ja kertomaan, miten jokin tästä näyttäytyy virtuaalisella näyttämöllä In </a:t>
            </a:r>
            <a:r>
              <a:rPr lang="fi-FI" sz="1600" dirty="0" err="1"/>
              <a:t>Crisis</a:t>
            </a:r>
            <a:r>
              <a:rPr lang="fi-FI" sz="1600" dirty="0"/>
              <a:t> Campin osallistujien, Päivi </a:t>
            </a:r>
            <a:r>
              <a:rPr lang="fi-FI" sz="1600" dirty="0" err="1"/>
              <a:t>Rahmelin</a:t>
            </a:r>
            <a:r>
              <a:rPr lang="fi-FI" sz="1600" dirty="0"/>
              <a:t>, Pirre Toikkasen ja Tarinateatteri </a:t>
            </a:r>
            <a:r>
              <a:rPr lang="fi-FI" sz="1600" dirty="0" err="1"/>
              <a:t>FoxTrotin</a:t>
            </a:r>
            <a:r>
              <a:rPr lang="fi-FI" sz="1600" dirty="0"/>
              <a:t> kera.</a:t>
            </a:r>
            <a:endParaRPr lang="en-FI" sz="1600" dirty="0"/>
          </a:p>
          <a:p>
            <a:pPr>
              <a:lnSpc>
                <a:spcPct val="90000"/>
              </a:lnSpc>
            </a:pPr>
            <a:endParaRPr lang="en-FI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0A52F-B705-864C-A525-CB65004497C7}"/>
              </a:ext>
            </a:extLst>
          </p:cNvPr>
          <p:cNvSpPr txBox="1"/>
          <p:nvPr/>
        </p:nvSpPr>
        <p:spPr>
          <a:xfrm>
            <a:off x="6578875" y="6657945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FI" sz="700">
                <a:solidFill>
                  <a:srgbClr val="FFFFFF"/>
                </a:solidFill>
                <a:hlinkClick r:id="rId3" tooltip="https://fi.wikipedia.org/wiki/Meid%C3%A4n_tar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FI" sz="700">
                <a:solidFill>
                  <a:srgbClr val="FFFFFF"/>
                </a:solidFill>
              </a:rPr>
              <a:t> by Unknown Author is licensed under </a:t>
            </a:r>
            <a:r>
              <a:rPr lang="en-FI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20A75-4CDA-6141-8081-B02C9E47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990205"/>
            <a:ext cx="7889082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300">
                <a:solidFill>
                  <a:schemeClr val="bg1"/>
                </a:solidFill>
              </a:rPr>
              <a:t>MITÄ MEISTÄ TULI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A06DF-8D46-864B-86D3-80EC33A0D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6" y="5551200"/>
            <a:ext cx="4937522" cy="1075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dirty="0">
                <a:solidFill>
                  <a:schemeClr val="bg1"/>
                </a:solidFill>
              </a:rPr>
              <a:t>KAIKKIEN IN CRISIS CAMPPEIHIN OSALLISTUNEIDEN YHTEINEN LIVE PÄIVÄ KOKEMUKSELLISEN JAKAMISEN MERKEISSÄ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9CE948-1E42-554A-8723-EB06995355C4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" b="1"/>
          <a:stretch/>
        </p:blipFill>
        <p:spPr>
          <a:xfrm>
            <a:off x="20" y="10"/>
            <a:ext cx="9143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857610"/>
            <a:ext cx="9143592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493FFB4-5B6A-204D-8875-11D5797446EF}"/>
              </a:ext>
            </a:extLst>
          </p:cNvPr>
          <p:cNvSpPr txBox="1"/>
          <p:nvPr/>
        </p:nvSpPr>
        <p:spPr>
          <a:xfrm>
            <a:off x="6660232" y="5445224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2828.11.2022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214E12B9-B528-8147-BF1E-2A090A8156F1}"/>
              </a:ext>
            </a:extLst>
          </p:cNvPr>
          <p:cNvSpPr/>
          <p:nvPr/>
        </p:nvSpPr>
        <p:spPr>
          <a:xfrm>
            <a:off x="6660232" y="535735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28.11.</a:t>
            </a:r>
          </a:p>
        </p:txBody>
      </p:sp>
    </p:spTree>
    <p:extLst>
      <p:ext uri="{BB962C8B-B14F-4D97-AF65-F5344CB8AC3E}">
        <p14:creationId xmlns:p14="http://schemas.microsoft.com/office/powerpoint/2010/main" val="22969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6710-61D3-754D-9EDE-86D4931D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KOKEMUKSISTAMME BLOGATTUA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DA89A-0E24-EE49-893A-228BD4CE4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 dirty="0"/>
          </a:p>
          <a:p>
            <a:r>
              <a:rPr lang="en-FI" dirty="0"/>
              <a:t>KURKKAA LÖYDÄTKÖ KOKEMUSTASI</a:t>
            </a:r>
          </a:p>
          <a:p>
            <a:endParaRPr lang="en-FI" dirty="0"/>
          </a:p>
          <a:p>
            <a:r>
              <a:rPr lang="en-US" dirty="0">
                <a:hlinkClick r:id="rId2"/>
              </a:rPr>
              <a:t>https://blogit.metropolia.fi/tikissa/2021/09/16/yrittaja-jatkuvan-epavarmuuden-keskella/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423741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0A84B3-85D1-4333-A246-E3CE4ED999F5}" vid="{BB5F3CAD-6CDF-42EC-95C5-3E9AA85B85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13199</TotalTime>
  <Words>222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Blank</vt:lpstr>
      <vt:lpstr>PowerPoint Presentation</vt:lpstr>
      <vt:lpstr>Pahoista paikoista uudistuviin tarinoihin</vt:lpstr>
      <vt:lpstr>TARJOLLA</vt:lpstr>
      <vt:lpstr>AIKATAULUT</vt:lpstr>
      <vt:lpstr>TERVETULOA!</vt:lpstr>
      <vt:lpstr>MITÄ MEISTÄ TULI</vt:lpstr>
      <vt:lpstr>KOKEMUKSISTAMME BLOGATTUA</vt:lpstr>
    </vt:vector>
  </TitlesOfParts>
  <Company>Metropolia 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Toivo@Tee</dc:title>
  <dc:creator>Päivi Rahmel</dc:creator>
  <cp:lastModifiedBy>Senja Niskala</cp:lastModifiedBy>
  <cp:revision>26</cp:revision>
  <dcterms:created xsi:type="dcterms:W3CDTF">2021-06-07T07:40:30Z</dcterms:created>
  <dcterms:modified xsi:type="dcterms:W3CDTF">2022-06-13T12:31:36Z</dcterms:modified>
</cp:coreProperties>
</file>